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58" r:id="rId5"/>
    <p:sldId id="267" r:id="rId6"/>
    <p:sldId id="259" r:id="rId7"/>
    <p:sldId id="268" r:id="rId8"/>
    <p:sldId id="260" r:id="rId9"/>
    <p:sldId id="269" r:id="rId10"/>
    <p:sldId id="270" r:id="rId11"/>
    <p:sldId id="271" r:id="rId12"/>
    <p:sldId id="272" r:id="rId13"/>
    <p:sldId id="273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A6F915-8BBB-6FD9-D075-38CA9C7C6D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4B8D594-C4FB-839E-3DB9-AC80A6C735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2625E1-5466-E66D-4D78-50524E8ED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722DA-8378-447D-B9AD-0CE0EF4D9820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D66E74-4930-FEA0-7288-59F80CBD6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78C080-4BBC-5D92-4404-9C912BB3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BCDC-D1D7-41A7-9C93-335844B99A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098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64F32E-DE4A-EE9A-7EF4-1716B754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8A9D5D-2AB7-7013-4A81-57C2C5823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DE37DB-78BE-2688-682D-64F73DF3B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722DA-8378-447D-B9AD-0CE0EF4D9820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B1FD9C-8116-3625-2F0C-FE7F7234F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A9038C-756E-56A0-FD07-A5BA6124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BCDC-D1D7-41A7-9C93-335844B99A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798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BA1F6C9-56C4-D64B-DBA0-A9D0B7204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2D9F0DD-A5B6-FFF9-70E8-21880D8BFF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146EFC-E3B1-D031-6880-59E2A9C8D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722DA-8378-447D-B9AD-0CE0EF4D9820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CF4F3F-EC4E-EF4D-9CF9-5C696B03A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75B944-67AE-5447-253F-339F2A325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BCDC-D1D7-41A7-9C93-335844B99A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592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CB9A90-0E74-1269-1769-E11F71CBB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26AD2D-0D58-7D4F-FEC9-04E77F01A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96F87-0B22-4AC5-D22C-7C758B13E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722DA-8378-447D-B9AD-0CE0EF4D9820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06865F-5300-9D5D-35BB-F7037208A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2D4548-CFC3-9162-D0BC-42E1BADA4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BCDC-D1D7-41A7-9C93-335844B99A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044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EBA327-84B3-0533-2FBB-0D973731B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BD0FF6-2E2A-A62A-5C0E-3E63B2466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C4270D-5736-DC1F-A545-B63A0AC28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722DA-8378-447D-B9AD-0CE0EF4D9820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5CB88-79CA-F10C-F131-D4A424113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DF168B-9350-6F02-B28E-ED758661B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BCDC-D1D7-41A7-9C93-335844B99A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913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30C2FB-74BA-097F-0672-D5E546903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0F8C9F-0DD4-BD30-58DD-346DC5D39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996C71-AFF4-8EF9-36D7-4E92C171C9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A3DC50-4DAB-5063-E2F1-CC4CE707D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722DA-8378-447D-B9AD-0CE0EF4D9820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0A0A79-43B1-28CB-BC63-905564112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F84B15-FD88-0AC8-47F0-20288FC7D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BCDC-D1D7-41A7-9C93-335844B99A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174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E2FDC-446D-6280-513A-ED3497A0C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40FA6B-7118-6E45-5088-6E1333200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3DB42C-D931-FCDB-0946-06660F4BB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76FA2B3-5868-479B-013D-CF4A1EF631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37C0FCE-13B6-B76F-FF67-E548B0C17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30E52AF-8049-304E-5DD1-8B22DF533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722DA-8378-447D-B9AD-0CE0EF4D9820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5449764-0850-81DE-DEC3-FA8C3083B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92DFACE-BE1C-A05D-A084-FB3EF325B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BCDC-D1D7-41A7-9C93-335844B99A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729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A23BE2-D714-C901-7708-F9236AFF6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E60E1A5-63D1-1D25-2468-053988664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722DA-8378-447D-B9AD-0CE0EF4D9820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E9B0FD9-BEF0-04C4-14D9-559B552FD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A88C012-6E34-05FA-94B7-C2E865C58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BCDC-D1D7-41A7-9C93-335844B99A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202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BB1BB75-6A89-88F7-D91C-2EFDFC762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722DA-8378-447D-B9AD-0CE0EF4D9820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4F8A5E-AB32-7957-49C8-7111D1302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8B228A5-2568-C29A-2FEE-0BA19FA8E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BCDC-D1D7-41A7-9C93-335844B99A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398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B5906F-9A46-4BDB-8568-597F52EC3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15C5AE-2772-7636-C5CE-090292CEB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6765F3C-7D46-7F0C-D015-2785057CE0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4F80DA5-EC94-E565-237A-2A657551E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722DA-8378-447D-B9AD-0CE0EF4D9820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6B4BCC-DD4C-37CB-E137-0F84C334F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7C7615-C832-B620-C02F-E0DA02118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BCDC-D1D7-41A7-9C93-335844B99A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859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FC881E-1FEE-CD4A-1250-C7A377ECE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E2C5B02-AF9E-6396-1A50-6399082942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8590D26-C88B-7C4A-186E-60D407E9B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029FC1-CBD0-5C58-54F9-0DB22EA2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722DA-8378-447D-B9AD-0CE0EF4D9820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0F9BCB-6930-B70B-623B-87146688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D88200-22DA-F578-E70C-7652F7381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BCDC-D1D7-41A7-9C93-335844B99A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920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030619-68EA-0B74-28E3-923BEF3DE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DC10D9-3AC7-655D-3538-39B7F3BA27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CF60ED-645D-2002-B50C-ACB4F7F701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722DA-8378-447D-B9AD-0CE0EF4D9820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E42DA6-0E72-252C-079F-BB0B39C3EB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9990DC-C968-33CC-F3C8-843C22A74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7BCDC-D1D7-41A7-9C93-335844B99A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519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траница 3 | Нейросеть Фон Презентации Изображения – скачать бесплатно на  Freepik">
            <a:extLst>
              <a:ext uri="{FF2B5EF4-FFF2-40B4-BE49-F238E27FC236}">
                <a16:creationId xmlns:a16="http://schemas.microsoft.com/office/drawing/2014/main" id="{CF591276-E969-407F-8725-B362277C8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D59B41E-B515-6B07-473C-407CAFA5ED8F}"/>
              </a:ext>
            </a:extLst>
          </p:cNvPr>
          <p:cNvSpPr/>
          <p:nvPr/>
        </p:nvSpPr>
        <p:spPr>
          <a:xfrm>
            <a:off x="1234798" y="2136338"/>
            <a:ext cx="972240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Интерактивные и цифровые технологии в закаливании дошкольников </a:t>
            </a:r>
          </a:p>
        </p:txBody>
      </p:sp>
    </p:spTree>
    <p:extLst>
      <p:ext uri="{BB962C8B-B14F-4D97-AF65-F5344CB8AC3E}">
        <p14:creationId xmlns:p14="http://schemas.microsoft.com/office/powerpoint/2010/main" val="2249831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765EF-A218-5B14-7646-A128F2785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траница 3 | Нейросеть Фон Презентации Изображения – скачать бесплатно на  Freepik">
            <a:extLst>
              <a:ext uri="{FF2B5EF4-FFF2-40B4-BE49-F238E27FC236}">
                <a16:creationId xmlns:a16="http://schemas.microsoft.com/office/drawing/2014/main" id="{49C2675C-949B-C053-369D-381C61BF7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377129E-98CC-34CD-4AC8-44B65CC7A726}"/>
              </a:ext>
            </a:extLst>
          </p:cNvPr>
          <p:cNvSpPr/>
          <p:nvPr/>
        </p:nvSpPr>
        <p:spPr>
          <a:xfrm>
            <a:off x="340465" y="1891950"/>
            <a:ext cx="11741285" cy="20928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Для того чтобы родители могли активно участвовать в закаливании ребенка, можно использовать мобильные приложения, которые помогут отслеживать прогресс закаливания, давать советы и напоминания о регулярных процедурах, а также предоставлять обучающие видеоматериалы.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9F5D87-FAA7-8230-564F-AE49F9B4089B}"/>
              </a:ext>
            </a:extLst>
          </p:cNvPr>
          <p:cNvSpPr txBox="1"/>
          <p:nvPr/>
        </p:nvSpPr>
        <p:spPr>
          <a:xfrm>
            <a:off x="2000248" y="968142"/>
            <a:ext cx="8421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Мобильные приложения для родителей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0DB6AED-AEF9-0ACB-C8EA-B6E83A40D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4792" y="3598299"/>
            <a:ext cx="2814354" cy="307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95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91D69-BDD5-D4B3-E400-BC53F4B27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траница 3 | Нейросеть Фон Презентации Изображения – скачать бесплатно на  Freepik">
            <a:extLst>
              <a:ext uri="{FF2B5EF4-FFF2-40B4-BE49-F238E27FC236}">
                <a16:creationId xmlns:a16="http://schemas.microsoft.com/office/drawing/2014/main" id="{99F09029-3D52-D0E1-3160-F77D4DCB1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93448B7-B521-F58B-4C73-655B13C57314}"/>
              </a:ext>
            </a:extLst>
          </p:cNvPr>
          <p:cNvSpPr/>
          <p:nvPr/>
        </p:nvSpPr>
        <p:spPr>
          <a:xfrm>
            <a:off x="340464" y="2063927"/>
            <a:ext cx="11741285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Электронные дневники или портфолио, где отслеживаются успехи ребенка в закаливании, его физическая активность, посещение улицы и водных процедур. Это может быть полезно как для родителей, так и для воспитателей, чтобы иметь полное представление о процессе закаливания.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1A3636-D282-8D13-E4D1-D0CEEDBE8E5D}"/>
              </a:ext>
            </a:extLst>
          </p:cNvPr>
          <p:cNvSpPr txBox="1"/>
          <p:nvPr/>
        </p:nvSpPr>
        <p:spPr>
          <a:xfrm>
            <a:off x="2000248" y="968142"/>
            <a:ext cx="8421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Электронные дневники здоровья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1CF5C51-0FAB-B1FD-6FBC-50FB19AD31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3688"/>
          <a:stretch/>
        </p:blipFill>
        <p:spPr>
          <a:xfrm>
            <a:off x="4459723" y="4089871"/>
            <a:ext cx="3502768" cy="243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19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89EAC-3CB6-9C86-C87E-CEEBC4F85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траница 3 | Нейросеть Фон Презентации Изображения – скачать бесплатно на  Freepik">
            <a:extLst>
              <a:ext uri="{FF2B5EF4-FFF2-40B4-BE49-F238E27FC236}">
                <a16:creationId xmlns:a16="http://schemas.microsoft.com/office/drawing/2014/main" id="{D4088335-C88F-B2C6-1A0A-FCA198B75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F45A787-7BB2-164B-9B48-5ABA521D361F}"/>
              </a:ext>
            </a:extLst>
          </p:cNvPr>
          <p:cNvSpPr/>
          <p:nvPr/>
        </p:nvSpPr>
        <p:spPr>
          <a:xfrm>
            <a:off x="225356" y="1890037"/>
            <a:ext cx="11741285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Использование носимых устройств (например, браслетов или часов) для отслеживания активности ребенка и анализа его физического состояния в процессе закаливания. Это помогает сделать занятия более персонализированными и наглядными.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4EF89F-13CF-E1BF-4805-182F535DFAFF}"/>
              </a:ext>
            </a:extLst>
          </p:cNvPr>
          <p:cNvSpPr txBox="1"/>
          <p:nvPr/>
        </p:nvSpPr>
        <p:spPr>
          <a:xfrm>
            <a:off x="2000248" y="968142"/>
            <a:ext cx="8421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Гаджеты и умные устройства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29756B-0381-0671-49CF-68A6FB80E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388" y="3949429"/>
            <a:ext cx="2089171" cy="24467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B95989-E34E-DE31-EB44-B9CA120C2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9442" y="3949429"/>
            <a:ext cx="2446797" cy="244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12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4FBCC-65C8-FE40-08A8-1E86DBFE2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траница 3 | Нейросеть Фон Презентации Изображения – скачать бесплатно на  Freepik">
            <a:extLst>
              <a:ext uri="{FF2B5EF4-FFF2-40B4-BE49-F238E27FC236}">
                <a16:creationId xmlns:a16="http://schemas.microsoft.com/office/drawing/2014/main" id="{D4F47199-BC73-DF05-8B1A-02D126C45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F40FAAD-5A9C-8F72-DC8D-D290039205CB}"/>
              </a:ext>
            </a:extLst>
          </p:cNvPr>
          <p:cNvSpPr/>
          <p:nvPr/>
        </p:nvSpPr>
        <p:spPr>
          <a:xfrm>
            <a:off x="2675106" y="2500168"/>
            <a:ext cx="7188742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Таким образом, применение цифровых технологий в закаливании дошкольников позволяет разнообразить процессы физического развития, сделав их более увлекательными и эффективными.</a:t>
            </a:r>
          </a:p>
        </p:txBody>
      </p:sp>
    </p:spTree>
    <p:extLst>
      <p:ext uri="{BB962C8B-B14F-4D97-AF65-F5344CB8AC3E}">
        <p14:creationId xmlns:p14="http://schemas.microsoft.com/office/powerpoint/2010/main" val="1698641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DCFFF-6BEB-82A3-782F-9F2353C56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траница 3 | Нейросеть Фон Презентации Изображения – скачать бесплатно на  Freepik">
            <a:extLst>
              <a:ext uri="{FF2B5EF4-FFF2-40B4-BE49-F238E27FC236}">
                <a16:creationId xmlns:a16="http://schemas.microsoft.com/office/drawing/2014/main" id="{22F8DA7C-E231-811B-E2E2-AC0132EB2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11F9239-1E90-0148-5802-F636386F18A1}"/>
              </a:ext>
            </a:extLst>
          </p:cNvPr>
          <p:cNvSpPr/>
          <p:nvPr/>
        </p:nvSpPr>
        <p:spPr>
          <a:xfrm>
            <a:off x="311284" y="2305615"/>
            <a:ext cx="11741285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Интерактивные и цифровые технологии могут значительно повысить эффективность процесса закаливания дошкольников.</a:t>
            </a:r>
          </a:p>
          <a:p>
            <a:pPr algn="ctr"/>
            <a:r>
              <a:rPr lang="ru-RU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Их использование позволяет делать занятия более увлекательными, доступными и разнообразными.</a:t>
            </a:r>
          </a:p>
          <a:p>
            <a:pPr algn="ctr"/>
            <a:r>
              <a:rPr lang="ru-RU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Вот несколько примеров применения таких технологий:</a:t>
            </a:r>
          </a:p>
        </p:txBody>
      </p:sp>
    </p:spTree>
    <p:extLst>
      <p:ext uri="{BB962C8B-B14F-4D97-AF65-F5344CB8AC3E}">
        <p14:creationId xmlns:p14="http://schemas.microsoft.com/office/powerpoint/2010/main" val="2102380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FD76C-BD00-8C9F-6C7B-D55DE38D5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траница 3 | Нейросеть Фон Презентации Изображения – скачать бесплатно на  Freepik">
            <a:extLst>
              <a:ext uri="{FF2B5EF4-FFF2-40B4-BE49-F238E27FC236}">
                <a16:creationId xmlns:a16="http://schemas.microsoft.com/office/drawing/2014/main" id="{A95834B6-B405-1E8F-3D2D-1A0703C93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587C3A6-6818-A780-9AE0-E0CC222DF735}"/>
              </a:ext>
            </a:extLst>
          </p:cNvPr>
          <p:cNvSpPr/>
          <p:nvPr/>
        </p:nvSpPr>
        <p:spPr>
          <a:xfrm>
            <a:off x="340467" y="2728529"/>
            <a:ext cx="11741285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Использование цифровых игр и приложений для тренировки детей. Например, приложения, которые предлагают детям активные физические упражнения в виде игры, могут заинтересовать малышей и мотивировать их заниматься физической активностью, необходимой для закаливания.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255379-E5C6-8851-9C3E-6D7279962783}"/>
              </a:ext>
            </a:extLst>
          </p:cNvPr>
          <p:cNvSpPr txBox="1"/>
          <p:nvPr/>
        </p:nvSpPr>
        <p:spPr>
          <a:xfrm>
            <a:off x="2930458" y="968142"/>
            <a:ext cx="617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Виртуальные тренировки и игры</a:t>
            </a:r>
          </a:p>
        </p:txBody>
      </p:sp>
    </p:spTree>
    <p:extLst>
      <p:ext uri="{BB962C8B-B14F-4D97-AF65-F5344CB8AC3E}">
        <p14:creationId xmlns:p14="http://schemas.microsoft.com/office/powerpoint/2010/main" val="2654134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FAA05-96EB-D1C0-4F79-8BAC422C9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траница 3 | Нейросеть Фон Презентации Изображения – скачать бесплатно на  Freepik">
            <a:extLst>
              <a:ext uri="{FF2B5EF4-FFF2-40B4-BE49-F238E27FC236}">
                <a16:creationId xmlns:a16="http://schemas.microsoft.com/office/drawing/2014/main" id="{791427BC-631D-8001-28D5-40B0F6596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F32518-6E27-4643-2F1C-51AC24BB90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834" t="15887" b="11915"/>
          <a:stretch/>
        </p:blipFill>
        <p:spPr>
          <a:xfrm>
            <a:off x="437745" y="1492787"/>
            <a:ext cx="3667328" cy="3872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161FEA-3A11-0A39-1226-6197BD8AB8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997" t="24681" b="3972"/>
          <a:stretch/>
        </p:blipFill>
        <p:spPr>
          <a:xfrm>
            <a:off x="4182722" y="1492787"/>
            <a:ext cx="3826553" cy="3872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79ACBE-B01D-5CBB-4C07-035E38A4F9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03" t="18014" b="4397"/>
          <a:stretch/>
        </p:blipFill>
        <p:spPr>
          <a:xfrm>
            <a:off x="8100997" y="1492787"/>
            <a:ext cx="3653258" cy="3872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5872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7346E-D9E9-2D67-11B0-066E408CF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траница 3 | Нейросеть Фон Презентации Изображения – скачать бесплатно на  Freepik">
            <a:extLst>
              <a:ext uri="{FF2B5EF4-FFF2-40B4-BE49-F238E27FC236}">
                <a16:creationId xmlns:a16="http://schemas.microsoft.com/office/drawing/2014/main" id="{87DC4CDF-A37F-8E77-F6B2-6476818E0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151F39B-387D-AE0A-6369-E156DEB7C1EF}"/>
              </a:ext>
            </a:extLst>
          </p:cNvPr>
          <p:cNvSpPr/>
          <p:nvPr/>
        </p:nvSpPr>
        <p:spPr>
          <a:xfrm>
            <a:off x="340467" y="2728529"/>
            <a:ext cx="11741285" cy="20928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Детям можно показывать виртуальные прогулки по природным зонам, что помогает познакомить их с разными природными условиями (например, лесами, реками, горами), в которых они могут взаимодействовать с погодными условиями и тем самым тренировать свою адаптивность к различным климатическим факторам.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9E5FC5-59FC-8521-5800-86B2D0056F1A}"/>
              </a:ext>
            </a:extLst>
          </p:cNvPr>
          <p:cNvSpPr txBox="1"/>
          <p:nvPr/>
        </p:nvSpPr>
        <p:spPr>
          <a:xfrm>
            <a:off x="2930458" y="968142"/>
            <a:ext cx="617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Виртуальные прогулки и экскурсии</a:t>
            </a:r>
          </a:p>
        </p:txBody>
      </p:sp>
    </p:spTree>
    <p:extLst>
      <p:ext uri="{BB962C8B-B14F-4D97-AF65-F5344CB8AC3E}">
        <p14:creationId xmlns:p14="http://schemas.microsoft.com/office/powerpoint/2010/main" val="2964371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9FDFE-1321-5FD6-22D2-801686061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траница 3 | Нейросеть Фон Презентации Изображения – скачать бесплатно на  Freepik">
            <a:extLst>
              <a:ext uri="{FF2B5EF4-FFF2-40B4-BE49-F238E27FC236}">
                <a16:creationId xmlns:a16="http://schemas.microsoft.com/office/drawing/2014/main" id="{848AB9DE-3CC0-83A9-6175-CA2FB3B69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5094B4-B28C-70AD-02FE-47F69A83F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7" r="13707"/>
          <a:stretch/>
        </p:blipFill>
        <p:spPr>
          <a:xfrm rot="5400000">
            <a:off x="312216" y="1716445"/>
            <a:ext cx="3888390" cy="37617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036A9E-56F2-59E0-0383-1D7DFF2F4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7" r="13707"/>
          <a:stretch/>
        </p:blipFill>
        <p:spPr>
          <a:xfrm rot="5400000">
            <a:off x="4151804" y="1716445"/>
            <a:ext cx="3888390" cy="37617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E3BD15-9FED-CA3E-5B6C-CCA3389849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7" r="13707"/>
          <a:stretch/>
        </p:blipFill>
        <p:spPr>
          <a:xfrm rot="5400000">
            <a:off x="7991395" y="1716445"/>
            <a:ext cx="3888390" cy="37617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5953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560C8-DA66-6FA5-EBB8-1ABD2E392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траница 3 | Нейросеть Фон Презентации Изображения – скачать бесплатно на  Freepik">
            <a:extLst>
              <a:ext uri="{FF2B5EF4-FFF2-40B4-BE49-F238E27FC236}">
                <a16:creationId xmlns:a16="http://schemas.microsoft.com/office/drawing/2014/main" id="{967B436D-9B9D-2C6A-0F47-4300C1679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ABAE20B-B4AC-02C9-98D1-3BBEC15ED61C}"/>
              </a:ext>
            </a:extLst>
          </p:cNvPr>
          <p:cNvSpPr/>
          <p:nvPr/>
        </p:nvSpPr>
        <p:spPr>
          <a:xfrm>
            <a:off x="340467" y="2728529"/>
            <a:ext cx="11741285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Детям можно показывать анимации, видеоролики, фильмы, которые объясняют, зачем важно закаляться, какие процедуры существуют, как укреплять иммунитет и т. д. Это поможет детям лучше понимать процессы и прививать правильное отношение к закаливанию.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0C8AFC-43D2-27CF-7018-6E2DBFFDFE7D}"/>
              </a:ext>
            </a:extLst>
          </p:cNvPr>
          <p:cNvSpPr txBox="1"/>
          <p:nvPr/>
        </p:nvSpPr>
        <p:spPr>
          <a:xfrm>
            <a:off x="2000248" y="968142"/>
            <a:ext cx="8421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Мультимедийные материалы о здоровье</a:t>
            </a:r>
          </a:p>
        </p:txBody>
      </p:sp>
    </p:spTree>
    <p:extLst>
      <p:ext uri="{BB962C8B-B14F-4D97-AF65-F5344CB8AC3E}">
        <p14:creationId xmlns:p14="http://schemas.microsoft.com/office/powerpoint/2010/main" val="3630357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543D8-FC8C-DF6C-743E-F1E1CC8AE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траница 3 | Нейросеть Фон Презентации Изображения – скачать бесплатно на  Freepik">
            <a:extLst>
              <a:ext uri="{FF2B5EF4-FFF2-40B4-BE49-F238E27FC236}">
                <a16:creationId xmlns:a16="http://schemas.microsoft.com/office/drawing/2014/main" id="{C90869FA-9975-77A3-6868-E04EFCC93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E75A48-BA5A-A668-18B8-2074CE33C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3" r="16303"/>
          <a:stretch/>
        </p:blipFill>
        <p:spPr>
          <a:xfrm>
            <a:off x="268517" y="1478603"/>
            <a:ext cx="3685590" cy="40985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1DC0F7-2CF1-D7E9-7C20-2BA07484E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4" r="15054"/>
          <a:stretch/>
        </p:blipFill>
        <p:spPr>
          <a:xfrm rot="5400000">
            <a:off x="3954386" y="1616849"/>
            <a:ext cx="4098585" cy="38220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D2E73A-D9AB-EA71-ADBB-98F926DA0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7" r="14607"/>
          <a:stretch/>
        </p:blipFill>
        <p:spPr>
          <a:xfrm rot="5400000">
            <a:off x="7938892" y="1592961"/>
            <a:ext cx="4098585" cy="38698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8444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8BAD7-B96B-5F6D-7709-87DB94754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траница 3 | Нейросеть Фон Презентации Изображения – скачать бесплатно на  Freepik">
            <a:extLst>
              <a:ext uri="{FF2B5EF4-FFF2-40B4-BE49-F238E27FC236}">
                <a16:creationId xmlns:a16="http://schemas.microsoft.com/office/drawing/2014/main" id="{0B8780E3-5307-466F-55C3-EDA4C7971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C964685-5DD6-160B-F881-B3072F52653A}"/>
              </a:ext>
            </a:extLst>
          </p:cNvPr>
          <p:cNvSpPr/>
          <p:nvPr/>
        </p:nvSpPr>
        <p:spPr>
          <a:xfrm>
            <a:off x="340467" y="2728529"/>
            <a:ext cx="11741285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Использование сенсорных панелей и экранов с мультимедийными обучающими программами, на которых дети могут выбирать упражнения или игры, направленные на развитие физической активности и укрепление организма.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0ACB2E-0719-B4C2-1D6D-B70A7927CBCF}"/>
              </a:ext>
            </a:extLst>
          </p:cNvPr>
          <p:cNvSpPr txBox="1"/>
          <p:nvPr/>
        </p:nvSpPr>
        <p:spPr>
          <a:xfrm>
            <a:off x="2000248" y="968142"/>
            <a:ext cx="8421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Интерактивные сенсорные панели и устройства</a:t>
            </a:r>
          </a:p>
        </p:txBody>
      </p:sp>
    </p:spTree>
    <p:extLst>
      <p:ext uri="{BB962C8B-B14F-4D97-AF65-F5344CB8AC3E}">
        <p14:creationId xmlns:p14="http://schemas.microsoft.com/office/powerpoint/2010/main" val="41822805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350</Words>
  <Application>Microsoft Office PowerPoint</Application>
  <PresentationFormat>Широкоэкранный</PresentationFormat>
  <Paragraphs>19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Виктория</dc:creator>
  <cp:lastModifiedBy>Виктория</cp:lastModifiedBy>
  <cp:revision>2</cp:revision>
  <dcterms:created xsi:type="dcterms:W3CDTF">2025-02-04T14:42:44Z</dcterms:created>
  <dcterms:modified xsi:type="dcterms:W3CDTF">2025-02-05T13:55:17Z</dcterms:modified>
</cp:coreProperties>
</file>